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35999738"/>
  <p:notesSz cx="6858000" cy="9144000"/>
  <p:defaultTextStyle>
    <a:defPPr>
      <a:defRPr lang="pt-B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39" autoAdjust="0"/>
    <p:restoredTop sz="94660"/>
  </p:normalViewPr>
  <p:slideViewPr>
    <p:cSldViewPr snapToGrid="0">
      <p:cViewPr>
        <p:scale>
          <a:sx n="80" d="100"/>
          <a:sy n="80" d="100"/>
        </p:scale>
        <p:origin x="5154" y="-120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4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9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3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" y="0"/>
            <a:ext cx="28800000" cy="36000000"/>
          </a:xfrm>
          <a:prstGeom prst="rect">
            <a:avLst/>
          </a:prstGeom>
          <a:solidFill>
            <a:schemeClr val="bg1"/>
          </a:solidFill>
          <a:ln w="190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96768" y="35168801"/>
            <a:ext cx="28606462" cy="830937"/>
            <a:chOff x="110836" y="28873216"/>
            <a:chExt cx="28606462" cy="830937"/>
          </a:xfrm>
        </p:grpSpPr>
        <p:pic>
          <p:nvPicPr>
            <p:cNvPr id="16" name="Imagem 15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6F2"/>
                </a:clrFrom>
                <a:clrTo>
                  <a:srgbClr val="F9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45" t="49992" r="4193"/>
            <a:stretch/>
          </p:blipFill>
          <p:spPr>
            <a:xfrm rot="5400000">
              <a:off x="26963005" y="27949859"/>
              <a:ext cx="830934" cy="2677653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6F2"/>
                </a:clrFrom>
                <a:clrTo>
                  <a:srgbClr val="F9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45" r="4193"/>
            <a:stretch/>
          </p:blipFill>
          <p:spPr>
            <a:xfrm rot="5400000">
              <a:off x="23113632" y="26611456"/>
              <a:ext cx="830933" cy="535445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6F2"/>
                </a:clrFrom>
                <a:clrTo>
                  <a:srgbClr val="F9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45" r="4193"/>
            <a:stretch/>
          </p:blipFill>
          <p:spPr>
            <a:xfrm rot="5400000">
              <a:off x="17947602" y="26611456"/>
              <a:ext cx="830933" cy="535445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6F2"/>
                </a:clrFrom>
                <a:clrTo>
                  <a:srgbClr val="F9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45" r="4193"/>
            <a:stretch/>
          </p:blipFill>
          <p:spPr>
            <a:xfrm rot="5400000">
              <a:off x="12763931" y="26611457"/>
              <a:ext cx="830933" cy="5354454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6F2"/>
                </a:clrFrom>
                <a:clrTo>
                  <a:srgbClr val="F9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45" r="4193"/>
            <a:stretch/>
          </p:blipFill>
          <p:spPr>
            <a:xfrm rot="5400000">
              <a:off x="7564521" y="26611456"/>
              <a:ext cx="830933" cy="5354454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6F2"/>
                </a:clrFrom>
                <a:clrTo>
                  <a:srgbClr val="F9F6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45" r="4193"/>
            <a:stretch/>
          </p:blipFill>
          <p:spPr>
            <a:xfrm rot="5400000">
              <a:off x="2372596" y="26611456"/>
              <a:ext cx="830933" cy="5354454"/>
            </a:xfrm>
            <a:prstGeom prst="rect">
              <a:avLst/>
            </a:prstGeom>
          </p:spPr>
        </p:pic>
      </p:grp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00" y="380687"/>
            <a:ext cx="10058400" cy="2896468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5" y="601286"/>
            <a:ext cx="7740507" cy="302847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AFAF0"/>
              </a:clrFrom>
              <a:clrTo>
                <a:srgbClr val="FAF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1"/>
          <a:stretch/>
        </p:blipFill>
        <p:spPr>
          <a:xfrm>
            <a:off x="25881852" y="-55331"/>
            <a:ext cx="2918574" cy="3629687"/>
          </a:xfrm>
          <a:prstGeom prst="rect">
            <a:avLst/>
          </a:prstGeom>
        </p:spPr>
      </p:pic>
      <p:cxnSp>
        <p:nvCxnSpPr>
          <p:cNvPr id="26" name="Conector de seta reta 25"/>
          <p:cNvCxnSpPr/>
          <p:nvPr userDrawn="1"/>
        </p:nvCxnSpPr>
        <p:spPr>
          <a:xfrm>
            <a:off x="146146" y="3677059"/>
            <a:ext cx="28440000" cy="0"/>
          </a:xfrm>
          <a:prstGeom prst="straightConnector1">
            <a:avLst/>
          </a:prstGeom>
          <a:ln w="127000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AFAF0"/>
              </a:clrFrom>
              <a:clrTo>
                <a:srgbClr val="FAF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720" y="116542"/>
            <a:ext cx="3574356" cy="35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4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66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31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33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8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80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3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51AC-576E-43C9-91F9-9017E25739CE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937C-553A-4B4D-BA77-BAED9C063A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4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9983286" y="871436"/>
            <a:ext cx="428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LOGO DA </a:t>
            </a:r>
          </a:p>
          <a:p>
            <a:pPr algn="ctr"/>
            <a:r>
              <a:rPr lang="pt-BR" sz="3200" dirty="0" smtClean="0"/>
              <a:t>SUA INSTITUIÇÃO</a:t>
            </a:r>
          </a:p>
          <a:p>
            <a:pPr algn="ctr"/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99392" y="4081017"/>
            <a:ext cx="27576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Título do trabalho: somente a primeira palavra iniciada em maiúscula  ou nomes próprios e científicos. Utilizar </a:t>
            </a:r>
            <a:r>
              <a:rPr lang="pt-BR" sz="5400" b="1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5400" b="1" dirty="0" smtClean="0">
                <a:latin typeface="Arial" pitchFamily="34" charset="0"/>
                <a:cs typeface="Arial" pitchFamily="34" charset="0"/>
              </a:rPr>
              <a:t> negrito. Formato centralizado. Sugestão de tamanho de fonte: min. de 45 e máx. de 60. Espaçamento entre linhas simples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6635" y="10731119"/>
            <a:ext cx="12945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Os pôsteres deverão ter dimensão máxima de 80 cm (largura) x 100 cm (altura). </a:t>
            </a:r>
          </a:p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 A fonte recomendada para a digitação do texto do pôster é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 em tamanho que permita a leitura a pelo menos 1 m de distância (sugere-se tamanho de no mínimo 30 e no máximo 35 para o texto; e, no mínimo 45 e no máximo 60 para o título) de modo a facilitar a leitura pelos participantes. </a:t>
            </a:r>
          </a:p>
          <a:p>
            <a:endParaRPr lang="pt-BR" sz="3500" dirty="0"/>
          </a:p>
        </p:txBody>
      </p:sp>
      <p:sp>
        <p:nvSpPr>
          <p:cNvPr id="16" name="Retângulo 22"/>
          <p:cNvSpPr>
            <a:spLocks noChangeArrowheads="1"/>
          </p:cNvSpPr>
          <p:nvPr/>
        </p:nvSpPr>
        <p:spPr bwMode="auto">
          <a:xfrm>
            <a:off x="599392" y="6791032"/>
            <a:ext cx="274101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Nome dos autores no mesmo formato que foi apresentado no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capítulo de livro.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Sugere-se utilizar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tamanho 36 a 40. Formato centralizado</a:t>
            </a:r>
          </a:p>
          <a:p>
            <a:pPr algn="ctr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dirty="0">
                <a:latin typeface="Arial" pitchFamily="34" charset="0"/>
                <a:cs typeface="Arial" pitchFamily="34" charset="0"/>
              </a:rPr>
              <a:t>Instituição,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Vínculo no mesmo formato que foi apresentado no trabalho completo. Sugere-se utilizar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tamanho 28 a 32. Formato centralizado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99392" y="21424231"/>
            <a:ext cx="12883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Apresentar, preferencialmente, em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único parágrafo. A fonte recomendada para a digitação do texto do pôster é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  tamanho de no mínimo 30 e no máximo 35.</a:t>
            </a:r>
          </a:p>
          <a:p>
            <a:endParaRPr lang="pt-BR" sz="35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75014" y="24558887"/>
            <a:ext cx="1293795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A fonte recomendada para a digitação do texto do pôster é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 sugere-se tamanho de no mínimo 30 e no máximo 35 para o texto.</a:t>
            </a:r>
          </a:p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Sugere-se o uso de  figuras, fluxogramas, tabelas para exemplificar essa parte.</a:t>
            </a:r>
            <a:endParaRPr lang="pt-BR" sz="35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4774010" y="10732630"/>
            <a:ext cx="129540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A fonte recomendada para a digitação do texto do pôster é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 sugere-se tamanho de no mínimo 30 e no máximo 35 para o texto.</a:t>
            </a:r>
          </a:p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Sugere-se o uso de  figuras, gráficos ou tabelas para exemplificar essa parte.</a:t>
            </a:r>
            <a:endParaRPr lang="pt-BR" sz="35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5245827" y="29620247"/>
            <a:ext cx="12929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Utilizar somente as referências que foram citadas no pôster. A fonte recomendada para a digitação das referências é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sugere-se tamanho de no mínimo 20 e no máximo 24 para o texto. </a:t>
            </a:r>
            <a:endParaRPr lang="pt-BR" sz="2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5063536" y="32897941"/>
            <a:ext cx="1289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Opcional. Usar quando for o caso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ter algum agradecimento. Caso não tenha, pode retirar essa parte.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fonte recomendada para a digitação é Arial, sugere-se tamanho de no mínimo 20 e no máximo 24 para o texto. O ideal é usar a logomarca ou logotipo do fonte financiadora.</a:t>
            </a:r>
            <a:endParaRPr lang="pt-BR" sz="24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4935617" y="24600451"/>
            <a:ext cx="12913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Apresentar, preferencialmente, em um único parágrafo. A fonte recomendada para a digitação do texto do pôster é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Arial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  tamanho de no mínimo 30 e no máximo 35.</a:t>
            </a:r>
          </a:p>
          <a:p>
            <a:endParaRPr lang="pt-BR" sz="3500" dirty="0"/>
          </a:p>
        </p:txBody>
      </p:sp>
      <p:sp>
        <p:nvSpPr>
          <p:cNvPr id="50" name="Fluxograma: Dados 49"/>
          <p:cNvSpPr/>
          <p:nvPr/>
        </p:nvSpPr>
        <p:spPr>
          <a:xfrm>
            <a:off x="522614" y="9513788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luxograma: Dados 50"/>
          <p:cNvSpPr/>
          <p:nvPr/>
        </p:nvSpPr>
        <p:spPr>
          <a:xfrm>
            <a:off x="14935617" y="9513788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luxograma: Dados 51"/>
          <p:cNvSpPr/>
          <p:nvPr/>
        </p:nvSpPr>
        <p:spPr>
          <a:xfrm>
            <a:off x="675014" y="20210691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luxograma: Dados 52"/>
          <p:cNvSpPr/>
          <p:nvPr/>
        </p:nvSpPr>
        <p:spPr>
          <a:xfrm>
            <a:off x="522614" y="23442909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uxograma: Dados 53"/>
          <p:cNvSpPr/>
          <p:nvPr/>
        </p:nvSpPr>
        <p:spPr>
          <a:xfrm>
            <a:off x="14768011" y="23442909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luxograma: Dados 55"/>
          <p:cNvSpPr/>
          <p:nvPr/>
        </p:nvSpPr>
        <p:spPr>
          <a:xfrm>
            <a:off x="14912565" y="28439791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uxograma: Dados 56"/>
          <p:cNvSpPr/>
          <p:nvPr/>
        </p:nvSpPr>
        <p:spPr>
          <a:xfrm>
            <a:off x="14935617" y="31701749"/>
            <a:ext cx="12960000" cy="1008000"/>
          </a:xfrm>
          <a:prstGeom prst="flowChartInputOutp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425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Gilson_US</dc:creator>
  <cp:lastModifiedBy>Claudia Vieira</cp:lastModifiedBy>
  <cp:revision>33</cp:revision>
  <dcterms:created xsi:type="dcterms:W3CDTF">2017-06-08T11:18:13Z</dcterms:created>
  <dcterms:modified xsi:type="dcterms:W3CDTF">2023-07-21T16:52:20Z</dcterms:modified>
</cp:coreProperties>
</file>